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9" r:id="rId2"/>
  </p:sldIdLst>
  <p:sldSz cx="109728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686"/>
    <p:restoredTop sz="94583"/>
  </p:normalViewPr>
  <p:slideViewPr>
    <p:cSldViewPr snapToGrid="0" snapToObjects="1">
      <p:cViewPr varScale="1">
        <p:scale>
          <a:sx n="57" d="100"/>
          <a:sy n="57" d="100"/>
        </p:scale>
        <p:origin x="1073" y="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496484"/>
            <a:ext cx="9326880" cy="3183467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2717"/>
            <a:ext cx="8229600" cy="2207683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289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89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486834"/>
            <a:ext cx="2366010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486834"/>
            <a:ext cx="6960870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602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62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2279653"/>
            <a:ext cx="9464040" cy="380364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6119286"/>
            <a:ext cx="9464040" cy="200024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905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434167"/>
            <a:ext cx="466344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2434167"/>
            <a:ext cx="466344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127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486836"/>
            <a:ext cx="946404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2241551"/>
            <a:ext cx="4642008" cy="109854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3340100"/>
            <a:ext cx="4642008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2241551"/>
            <a:ext cx="4664869" cy="109854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3340100"/>
            <a:ext cx="4664869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29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169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67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09600"/>
            <a:ext cx="3539014" cy="213360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316569"/>
            <a:ext cx="5554980" cy="6498167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743200"/>
            <a:ext cx="3539014" cy="5082117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02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09600"/>
            <a:ext cx="3539014" cy="213360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316569"/>
            <a:ext cx="5554980" cy="6498167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743200"/>
            <a:ext cx="3539014" cy="5082117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596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486836"/>
            <a:ext cx="946404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2434167"/>
            <a:ext cx="946404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8475136"/>
            <a:ext cx="2468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8475136"/>
            <a:ext cx="370332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8475136"/>
            <a:ext cx="2468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57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BE97219-B7DE-A140-B861-541A5D83E52F}"/>
              </a:ext>
            </a:extLst>
          </p:cNvPr>
          <p:cNvSpPr/>
          <p:nvPr/>
        </p:nvSpPr>
        <p:spPr>
          <a:xfrm>
            <a:off x="147375" y="-4303"/>
            <a:ext cx="48178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Figure 4-source data 2</a:t>
            </a:r>
            <a:endParaRPr lang="en-US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Figure 4D: WDR5; RBBP5; KMT2A (IP FLAG) WDR5; RBBP5; KMT2A; Vinculin (Input)</a:t>
            </a:r>
            <a:r>
              <a:rPr lang="en-US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1D0AB0-B33D-BE44-8C01-DBA40B37E5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921" t="24593" r="19775" b="15407"/>
          <a:stretch/>
        </p:blipFill>
        <p:spPr>
          <a:xfrm>
            <a:off x="1304439" y="1335704"/>
            <a:ext cx="4252635" cy="252744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6DC5DED-EBC1-FD4B-ACAC-1FEFAD40E2A5}"/>
              </a:ext>
            </a:extLst>
          </p:cNvPr>
          <p:cNvSpPr/>
          <p:nvPr/>
        </p:nvSpPr>
        <p:spPr>
          <a:xfrm>
            <a:off x="2513108" y="1058703"/>
            <a:ext cx="6527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KMT2A</a:t>
            </a:r>
            <a:endParaRPr lang="en-US" sz="12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C162759-C79C-B844-B791-77ED59FEC72E}"/>
              </a:ext>
            </a:extLst>
          </p:cNvPr>
          <p:cNvSpPr/>
          <p:nvPr/>
        </p:nvSpPr>
        <p:spPr>
          <a:xfrm>
            <a:off x="3996521" y="1058705"/>
            <a:ext cx="30809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IP</a:t>
            </a:r>
            <a:endParaRPr lang="en-US" sz="1200" b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8F01139-48B2-9C42-889B-53F845E47D25}"/>
              </a:ext>
            </a:extLst>
          </p:cNvPr>
          <p:cNvSpPr/>
          <p:nvPr/>
        </p:nvSpPr>
        <p:spPr>
          <a:xfrm>
            <a:off x="2052993" y="1058704"/>
            <a:ext cx="5293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Input</a:t>
            </a:r>
            <a:endParaRPr lang="en-US" sz="1200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07B88A-8E31-9A47-BD17-985CA1D62EAB}"/>
              </a:ext>
            </a:extLst>
          </p:cNvPr>
          <p:cNvSpPr/>
          <p:nvPr/>
        </p:nvSpPr>
        <p:spPr>
          <a:xfrm>
            <a:off x="4217645" y="1058703"/>
            <a:ext cx="6527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KMT2A</a:t>
            </a:r>
            <a:endParaRPr lang="en-US" sz="1200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DE99448-14FC-B84C-AED7-881D67C81A84}"/>
              </a:ext>
            </a:extLst>
          </p:cNvPr>
          <p:cNvSpPr/>
          <p:nvPr/>
        </p:nvSpPr>
        <p:spPr>
          <a:xfrm>
            <a:off x="3609307" y="1612699"/>
            <a:ext cx="1261081" cy="55521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0712B-F466-0244-8108-EE2851BB87DE}"/>
              </a:ext>
            </a:extLst>
          </p:cNvPr>
          <p:cNvSpPr/>
          <p:nvPr/>
        </p:nvSpPr>
        <p:spPr>
          <a:xfrm>
            <a:off x="1464323" y="1612700"/>
            <a:ext cx="1261081" cy="39186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E0F1C7-7B7E-4B4B-9484-2889C2BADDF8}"/>
              </a:ext>
            </a:extLst>
          </p:cNvPr>
          <p:cNvSpPr txBox="1"/>
          <p:nvPr/>
        </p:nvSpPr>
        <p:spPr>
          <a:xfrm>
            <a:off x="916887" y="1896924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06706F-C43C-3D48-87DF-00487CAD205A}"/>
              </a:ext>
            </a:extLst>
          </p:cNvPr>
          <p:cNvSpPr txBox="1"/>
          <p:nvPr/>
        </p:nvSpPr>
        <p:spPr>
          <a:xfrm>
            <a:off x="917585" y="2130717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98A5A3-AACD-C84F-81B8-2850D4701619}"/>
              </a:ext>
            </a:extLst>
          </p:cNvPr>
          <p:cNvSpPr txBox="1"/>
          <p:nvPr/>
        </p:nvSpPr>
        <p:spPr>
          <a:xfrm>
            <a:off x="996131" y="228874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81153B-44C6-7342-9389-1D460872062B}"/>
              </a:ext>
            </a:extLst>
          </p:cNvPr>
          <p:cNvSpPr txBox="1"/>
          <p:nvPr/>
        </p:nvSpPr>
        <p:spPr>
          <a:xfrm>
            <a:off x="916887" y="1598674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250-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87238F-9FD7-A44C-A9CC-4B4EB213B27C}"/>
              </a:ext>
            </a:extLst>
          </p:cNvPr>
          <p:cNvSpPr txBox="1"/>
          <p:nvPr/>
        </p:nvSpPr>
        <p:spPr>
          <a:xfrm>
            <a:off x="6327344" y="1463405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EA05FD6-EB07-C249-858C-EBACEC1B0160}"/>
              </a:ext>
            </a:extLst>
          </p:cNvPr>
          <p:cNvSpPr txBox="1"/>
          <p:nvPr/>
        </p:nvSpPr>
        <p:spPr>
          <a:xfrm>
            <a:off x="6328042" y="1697198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F95BE2-09FC-8045-8748-1B4F5C0F3893}"/>
              </a:ext>
            </a:extLst>
          </p:cNvPr>
          <p:cNvSpPr txBox="1"/>
          <p:nvPr/>
        </p:nvSpPr>
        <p:spPr>
          <a:xfrm>
            <a:off x="6406588" y="1855226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9979EE9-580C-5F46-AAAD-9B6E1D44873F}"/>
              </a:ext>
            </a:extLst>
          </p:cNvPr>
          <p:cNvSpPr txBox="1"/>
          <p:nvPr/>
        </p:nvSpPr>
        <p:spPr>
          <a:xfrm>
            <a:off x="6327344" y="1165155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E86C8B0-2FE2-2547-906E-DDC8ECFEE5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823" t="20018" r="7342" b="21946"/>
          <a:stretch/>
        </p:blipFill>
        <p:spPr>
          <a:xfrm>
            <a:off x="1304439" y="3977969"/>
            <a:ext cx="4295699" cy="2486777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44301012-311B-674B-99B9-C0CCF90F7147}"/>
              </a:ext>
            </a:extLst>
          </p:cNvPr>
          <p:cNvSpPr/>
          <p:nvPr/>
        </p:nvSpPr>
        <p:spPr>
          <a:xfrm>
            <a:off x="1601548" y="5337201"/>
            <a:ext cx="1261081" cy="30032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C96A667-A112-9C42-BDFA-9E570314B882}"/>
              </a:ext>
            </a:extLst>
          </p:cNvPr>
          <p:cNvSpPr/>
          <p:nvPr/>
        </p:nvSpPr>
        <p:spPr>
          <a:xfrm>
            <a:off x="1601548" y="4936467"/>
            <a:ext cx="1261081" cy="30032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F5E2D66-1817-F342-964B-3D135940DA59}"/>
              </a:ext>
            </a:extLst>
          </p:cNvPr>
          <p:cNvSpPr txBox="1"/>
          <p:nvPr/>
        </p:nvSpPr>
        <p:spPr>
          <a:xfrm>
            <a:off x="914400" y="4445378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AC6F082-619E-684E-A1A7-C58EC5160462}"/>
              </a:ext>
            </a:extLst>
          </p:cNvPr>
          <p:cNvSpPr txBox="1"/>
          <p:nvPr/>
        </p:nvSpPr>
        <p:spPr>
          <a:xfrm>
            <a:off x="915098" y="4679171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6316600-178C-3D4E-9B89-CF8667B76236}"/>
              </a:ext>
            </a:extLst>
          </p:cNvPr>
          <p:cNvSpPr txBox="1"/>
          <p:nvPr/>
        </p:nvSpPr>
        <p:spPr>
          <a:xfrm>
            <a:off x="993644" y="483719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F584800-93FB-5644-92C3-72DCDB2A6DA0}"/>
              </a:ext>
            </a:extLst>
          </p:cNvPr>
          <p:cNvSpPr txBox="1"/>
          <p:nvPr/>
        </p:nvSpPr>
        <p:spPr>
          <a:xfrm>
            <a:off x="914400" y="4147128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250-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7B8F74D-3ACD-224D-98C4-69F4FB213FFA}"/>
              </a:ext>
            </a:extLst>
          </p:cNvPr>
          <p:cNvSpPr txBox="1"/>
          <p:nvPr/>
        </p:nvSpPr>
        <p:spPr>
          <a:xfrm>
            <a:off x="993644" y="512284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B40BD01-0075-EA4E-B9A6-B1ED49B857D0}"/>
              </a:ext>
            </a:extLst>
          </p:cNvPr>
          <p:cNvSpPr txBox="1"/>
          <p:nvPr/>
        </p:nvSpPr>
        <p:spPr>
          <a:xfrm>
            <a:off x="993644" y="5304482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2D3E282-2AA6-8C47-80FD-FF1E2E820BCD}"/>
              </a:ext>
            </a:extLst>
          </p:cNvPr>
          <p:cNvSpPr txBox="1"/>
          <p:nvPr/>
        </p:nvSpPr>
        <p:spPr>
          <a:xfrm>
            <a:off x="992946" y="561869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25-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520D9A0-629E-4A45-8617-E05E9E2A16C2}"/>
              </a:ext>
            </a:extLst>
          </p:cNvPr>
          <p:cNvSpPr/>
          <p:nvPr/>
        </p:nvSpPr>
        <p:spPr>
          <a:xfrm>
            <a:off x="1967430" y="4143187"/>
            <a:ext cx="5293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Input</a:t>
            </a:r>
            <a:endParaRPr lang="en-US" sz="1200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8552F04-CFE4-774B-A71D-8C4B3D768496}"/>
              </a:ext>
            </a:extLst>
          </p:cNvPr>
          <p:cNvSpPr/>
          <p:nvPr/>
        </p:nvSpPr>
        <p:spPr>
          <a:xfrm>
            <a:off x="1830205" y="5961452"/>
            <a:ext cx="587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WDR5</a:t>
            </a:r>
            <a:endParaRPr lang="en-US" sz="1200" b="1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2C1657B-FCA6-DC49-BC72-E364772376B4}"/>
              </a:ext>
            </a:extLst>
          </p:cNvPr>
          <p:cNvSpPr/>
          <p:nvPr/>
        </p:nvSpPr>
        <p:spPr>
          <a:xfrm>
            <a:off x="1951632" y="4348155"/>
            <a:ext cx="6046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RBBP5</a:t>
            </a:r>
            <a:endParaRPr lang="en-US" sz="1200" b="1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8DA3895-9182-FB47-952E-891B4854D387}"/>
              </a:ext>
            </a:extLst>
          </p:cNvPr>
          <p:cNvSpPr/>
          <p:nvPr/>
        </p:nvSpPr>
        <p:spPr>
          <a:xfrm>
            <a:off x="1830205" y="5735159"/>
            <a:ext cx="5293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Input</a:t>
            </a:r>
            <a:endParaRPr lang="en-US" sz="1200" b="1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CCBED5DC-A659-C046-8BEF-DF83F8008C0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943" t="25137" r="22453" b="15386"/>
          <a:stretch/>
        </p:blipFill>
        <p:spPr>
          <a:xfrm>
            <a:off x="6674852" y="1064470"/>
            <a:ext cx="4094169" cy="2552371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542C60BA-20DA-C14C-92F5-9C8EDAAE65F0}"/>
              </a:ext>
            </a:extLst>
          </p:cNvPr>
          <p:cNvSpPr/>
          <p:nvPr/>
        </p:nvSpPr>
        <p:spPr>
          <a:xfrm>
            <a:off x="6821150" y="1740398"/>
            <a:ext cx="1261081" cy="30032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259CAD9-500D-2342-8411-0CEC008A2A66}"/>
              </a:ext>
            </a:extLst>
          </p:cNvPr>
          <p:cNvSpPr/>
          <p:nvPr/>
        </p:nvSpPr>
        <p:spPr>
          <a:xfrm>
            <a:off x="7055616" y="787471"/>
            <a:ext cx="6864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vinculin</a:t>
            </a:r>
            <a:endParaRPr lang="en-US" sz="1200" b="1" dirty="0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D478BD56-2D55-B446-8DB6-0975842EFC8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6883" t="23803" r="7515" b="22644"/>
          <a:stretch/>
        </p:blipFill>
        <p:spPr>
          <a:xfrm>
            <a:off x="1147797" y="6501959"/>
            <a:ext cx="4500866" cy="2449497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04C8D113-5856-8242-88C3-33C1173FE8DC}"/>
              </a:ext>
            </a:extLst>
          </p:cNvPr>
          <p:cNvSpPr/>
          <p:nvPr/>
        </p:nvSpPr>
        <p:spPr>
          <a:xfrm>
            <a:off x="3876541" y="7790573"/>
            <a:ext cx="1360922" cy="40073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68CC7C8-57DF-AA46-A2DC-C748EDEAE704}"/>
              </a:ext>
            </a:extLst>
          </p:cNvPr>
          <p:cNvSpPr/>
          <p:nvPr/>
        </p:nvSpPr>
        <p:spPr>
          <a:xfrm>
            <a:off x="3876542" y="7334567"/>
            <a:ext cx="1360921" cy="40073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C45E1A0-2419-614C-B897-551869521D27}"/>
              </a:ext>
            </a:extLst>
          </p:cNvPr>
          <p:cNvSpPr/>
          <p:nvPr/>
        </p:nvSpPr>
        <p:spPr>
          <a:xfrm>
            <a:off x="4248903" y="6591535"/>
            <a:ext cx="30809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IP</a:t>
            </a:r>
            <a:endParaRPr lang="en-US" sz="1200" b="1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61FAAEF-3BE2-6C4E-B230-297A9A2EB85A}"/>
              </a:ext>
            </a:extLst>
          </p:cNvPr>
          <p:cNvSpPr/>
          <p:nvPr/>
        </p:nvSpPr>
        <p:spPr>
          <a:xfrm>
            <a:off x="4100626" y="6802388"/>
            <a:ext cx="6046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RBBP5</a:t>
            </a:r>
            <a:endParaRPr lang="en-US" sz="1200" b="1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32780F7-0683-BE46-B246-915130AFA799}"/>
              </a:ext>
            </a:extLst>
          </p:cNvPr>
          <p:cNvSpPr/>
          <p:nvPr/>
        </p:nvSpPr>
        <p:spPr>
          <a:xfrm>
            <a:off x="4024131" y="8477963"/>
            <a:ext cx="30809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IP</a:t>
            </a:r>
            <a:endParaRPr lang="en-US" sz="1200" b="1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55EE6B9-9747-F646-B3D6-96AFCFBFBEA8}"/>
              </a:ext>
            </a:extLst>
          </p:cNvPr>
          <p:cNvSpPr/>
          <p:nvPr/>
        </p:nvSpPr>
        <p:spPr>
          <a:xfrm>
            <a:off x="3994370" y="8653675"/>
            <a:ext cx="587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WDR5</a:t>
            </a:r>
            <a:endParaRPr lang="en-US" sz="1200" b="1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1A5AE28-9056-B94A-BD7E-A1D528B1D891}"/>
              </a:ext>
            </a:extLst>
          </p:cNvPr>
          <p:cNvSpPr txBox="1"/>
          <p:nvPr/>
        </p:nvSpPr>
        <p:spPr>
          <a:xfrm>
            <a:off x="5600136" y="7028284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2CB23D6-D246-7A40-B8B0-3CB1578FE697}"/>
              </a:ext>
            </a:extLst>
          </p:cNvPr>
          <p:cNvSpPr txBox="1"/>
          <p:nvPr/>
        </p:nvSpPr>
        <p:spPr>
          <a:xfrm>
            <a:off x="5600834" y="7262077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4952E9C-1204-AB44-A7CD-39AC32DF3E3C}"/>
              </a:ext>
            </a:extLst>
          </p:cNvPr>
          <p:cNvSpPr txBox="1"/>
          <p:nvPr/>
        </p:nvSpPr>
        <p:spPr>
          <a:xfrm>
            <a:off x="5679380" y="7420105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9CB3EB6-CB1C-7F4E-9CE4-1739CE0CF397}"/>
              </a:ext>
            </a:extLst>
          </p:cNvPr>
          <p:cNvSpPr txBox="1"/>
          <p:nvPr/>
        </p:nvSpPr>
        <p:spPr>
          <a:xfrm>
            <a:off x="5600136" y="6730034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3066829-BE80-1B42-A12E-AC17C1E4C725}"/>
              </a:ext>
            </a:extLst>
          </p:cNvPr>
          <p:cNvSpPr txBox="1"/>
          <p:nvPr/>
        </p:nvSpPr>
        <p:spPr>
          <a:xfrm>
            <a:off x="5624286" y="7761732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A390844-0658-4C44-BD01-FAE1985B823E}"/>
              </a:ext>
            </a:extLst>
          </p:cNvPr>
          <p:cNvSpPr txBox="1"/>
          <p:nvPr/>
        </p:nvSpPr>
        <p:spPr>
          <a:xfrm>
            <a:off x="5624286" y="7943369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53B01765-2D2B-0446-AF74-1CD45F3FEA40}"/>
              </a:ext>
            </a:extLst>
          </p:cNvPr>
          <p:cNvCxnSpPr>
            <a:cxnSpLocks/>
          </p:cNvCxnSpPr>
          <p:nvPr/>
        </p:nvCxnSpPr>
        <p:spPr>
          <a:xfrm>
            <a:off x="6747652" y="2340656"/>
            <a:ext cx="1912941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6FA1F93-94C4-7847-B87B-40445DDDBAD1}"/>
              </a:ext>
            </a:extLst>
          </p:cNvPr>
          <p:cNvCxnSpPr>
            <a:cxnSpLocks/>
          </p:cNvCxnSpPr>
          <p:nvPr/>
        </p:nvCxnSpPr>
        <p:spPr>
          <a:xfrm>
            <a:off x="6747652" y="1697198"/>
            <a:ext cx="1912941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AD5192CE-1697-0A47-91D0-BA40F4E7A600}"/>
              </a:ext>
            </a:extLst>
          </p:cNvPr>
          <p:cNvCxnSpPr>
            <a:cxnSpLocks/>
          </p:cNvCxnSpPr>
          <p:nvPr/>
        </p:nvCxnSpPr>
        <p:spPr>
          <a:xfrm>
            <a:off x="3573459" y="2565744"/>
            <a:ext cx="1912941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1A10A0E2-172F-AA44-9B68-2FEAB1ECCDD4}"/>
              </a:ext>
            </a:extLst>
          </p:cNvPr>
          <p:cNvCxnSpPr>
            <a:cxnSpLocks/>
          </p:cNvCxnSpPr>
          <p:nvPr/>
        </p:nvCxnSpPr>
        <p:spPr>
          <a:xfrm>
            <a:off x="1381194" y="2004563"/>
            <a:ext cx="1912941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DF32D3E-1E08-014B-89DA-6892EE50A60C}"/>
              </a:ext>
            </a:extLst>
          </p:cNvPr>
          <p:cNvCxnSpPr>
            <a:cxnSpLocks/>
          </p:cNvCxnSpPr>
          <p:nvPr/>
        </p:nvCxnSpPr>
        <p:spPr>
          <a:xfrm>
            <a:off x="1403046" y="4815655"/>
            <a:ext cx="1912941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0D58BCE-1C63-754C-B4D0-500E26EF3D9C}"/>
              </a:ext>
            </a:extLst>
          </p:cNvPr>
          <p:cNvCxnSpPr>
            <a:cxnSpLocks/>
          </p:cNvCxnSpPr>
          <p:nvPr/>
        </p:nvCxnSpPr>
        <p:spPr>
          <a:xfrm>
            <a:off x="1350781" y="5399844"/>
            <a:ext cx="1912941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C0E54C42-FDF9-1E43-A0C0-B3B353D0C0DA}"/>
              </a:ext>
            </a:extLst>
          </p:cNvPr>
          <p:cNvCxnSpPr>
            <a:cxnSpLocks/>
          </p:cNvCxnSpPr>
          <p:nvPr/>
        </p:nvCxnSpPr>
        <p:spPr>
          <a:xfrm>
            <a:off x="3624919" y="7254694"/>
            <a:ext cx="1912941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BD24EDF3-115F-0643-8EF4-488A21BC0725}"/>
              </a:ext>
            </a:extLst>
          </p:cNvPr>
          <p:cNvCxnSpPr>
            <a:cxnSpLocks/>
          </p:cNvCxnSpPr>
          <p:nvPr/>
        </p:nvCxnSpPr>
        <p:spPr>
          <a:xfrm>
            <a:off x="3573459" y="7790573"/>
            <a:ext cx="1912941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35735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1676</TotalTime>
  <Words>60</Words>
  <Application>Microsoft Office PowerPoint</Application>
  <PresentationFormat>Custom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Jocelyn Chen</dc:creator>
  <cp:lastModifiedBy>Yan, Qin</cp:lastModifiedBy>
  <cp:revision>63</cp:revision>
  <dcterms:created xsi:type="dcterms:W3CDTF">2022-03-15T20:13:12Z</dcterms:created>
  <dcterms:modified xsi:type="dcterms:W3CDTF">2022-03-29T02:42:58Z</dcterms:modified>
</cp:coreProperties>
</file>